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</p:sldIdLst>
  <p:sldSz cx="9144000" cy="6858000" type="screen4x3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480" y="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0F84-7062-4E4D-B88E-6779019B8D1A}" type="datetimeFigureOut">
              <a:rPr lang="ko-KR" altLang="en-US" smtClean="0"/>
              <a:pPr/>
              <a:t>2013-07-23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ADB3-7D36-479A-93E2-2022C8381C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0F84-7062-4E4D-B88E-6779019B8D1A}" type="datetimeFigureOut">
              <a:rPr lang="ko-KR" altLang="en-US" smtClean="0"/>
              <a:pPr/>
              <a:t>2013-07-23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ADB3-7D36-479A-93E2-2022C8381C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0F84-7062-4E4D-B88E-6779019B8D1A}" type="datetimeFigureOut">
              <a:rPr lang="ko-KR" altLang="en-US" smtClean="0"/>
              <a:pPr/>
              <a:t>2013-07-23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ADB3-7D36-479A-93E2-2022C8381C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0F84-7062-4E4D-B88E-6779019B8D1A}" type="datetimeFigureOut">
              <a:rPr lang="ko-KR" altLang="en-US" smtClean="0"/>
              <a:pPr/>
              <a:t>2013-07-23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ADB3-7D36-479A-93E2-2022C8381C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0F84-7062-4E4D-B88E-6779019B8D1A}" type="datetimeFigureOut">
              <a:rPr lang="ko-KR" altLang="en-US" smtClean="0"/>
              <a:pPr/>
              <a:t>2013-07-23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ADB3-7D36-479A-93E2-2022C8381C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0F84-7062-4E4D-B88E-6779019B8D1A}" type="datetimeFigureOut">
              <a:rPr lang="ko-KR" altLang="en-US" smtClean="0"/>
              <a:pPr/>
              <a:t>2013-07-23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ADB3-7D36-479A-93E2-2022C8381C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0F84-7062-4E4D-B88E-6779019B8D1A}" type="datetimeFigureOut">
              <a:rPr lang="ko-KR" altLang="en-US" smtClean="0"/>
              <a:pPr/>
              <a:t>2013-07-23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ADB3-7D36-479A-93E2-2022C8381C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0F84-7062-4E4D-B88E-6779019B8D1A}" type="datetimeFigureOut">
              <a:rPr lang="ko-KR" altLang="en-US" smtClean="0"/>
              <a:pPr/>
              <a:t>2013-07-23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ADB3-7D36-479A-93E2-2022C8381C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0F84-7062-4E4D-B88E-6779019B8D1A}" type="datetimeFigureOut">
              <a:rPr lang="ko-KR" altLang="en-US" smtClean="0"/>
              <a:pPr/>
              <a:t>2013-07-23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ADB3-7D36-479A-93E2-2022C8381C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0F84-7062-4E4D-B88E-6779019B8D1A}" type="datetimeFigureOut">
              <a:rPr lang="ko-KR" altLang="en-US" smtClean="0"/>
              <a:pPr/>
              <a:t>2013-07-23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ADB3-7D36-479A-93E2-2022C8381C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0F84-7062-4E4D-B88E-6779019B8D1A}" type="datetimeFigureOut">
              <a:rPr lang="ko-KR" altLang="en-US" smtClean="0"/>
              <a:pPr/>
              <a:t>2013-07-23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ADB3-7D36-479A-93E2-2022C8381C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60F84-7062-4E4D-B88E-6779019B8D1A}" type="datetimeFigureOut">
              <a:rPr lang="ko-KR" altLang="en-US" smtClean="0"/>
              <a:pPr/>
              <a:t>2013-07-23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6ADB3-7D36-479A-93E2-2022C8381C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직사각형 130"/>
          <p:cNvSpPr/>
          <p:nvPr/>
        </p:nvSpPr>
        <p:spPr>
          <a:xfrm>
            <a:off x="2643174" y="1604950"/>
            <a:ext cx="2484000" cy="864000"/>
          </a:xfrm>
          <a:prstGeom prst="rect">
            <a:avLst/>
          </a:prstGeom>
          <a:solidFill>
            <a:srgbClr val="FFFF00">
              <a:alpha val="52000"/>
            </a:srgb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smtClean="0">
                <a:solidFill>
                  <a:schemeClr val="tx1"/>
                </a:solidFill>
              </a:rPr>
              <a:t>       다락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r>
              <a:rPr lang="en-US" altLang="ko-KR" sz="1100" dirty="0" smtClean="0">
                <a:solidFill>
                  <a:schemeClr val="tx1"/>
                </a:solidFill>
              </a:rPr>
              <a:t>      (</a:t>
            </a:r>
            <a:r>
              <a:rPr lang="ko-KR" altLang="en-US" sz="1100" dirty="0" smtClean="0">
                <a:solidFill>
                  <a:schemeClr val="tx1"/>
                </a:solidFill>
              </a:rPr>
              <a:t>화장실 위까지</a:t>
            </a:r>
            <a:r>
              <a:rPr lang="en-US" altLang="ko-KR" sz="1100" dirty="0" smtClean="0">
                <a:solidFill>
                  <a:schemeClr val="tx1"/>
                </a:solidFill>
              </a:rPr>
              <a:t>)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1214414" y="890570"/>
            <a:ext cx="1080000" cy="720000"/>
          </a:xfrm>
          <a:prstGeom prst="rect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solidFill>
                  <a:schemeClr val="tx1"/>
                </a:solidFill>
              </a:rPr>
              <a:t>데크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1188499" y="3752300"/>
            <a:ext cx="3096000" cy="864000"/>
          </a:xfrm>
          <a:prstGeom prst="rect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solidFill>
                  <a:schemeClr val="tx1"/>
                </a:solidFill>
              </a:rPr>
              <a:t>데크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063485" y="3230315"/>
            <a:ext cx="576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r"/>
            <a:r>
              <a:rPr lang="ko-KR" altLang="en-US" sz="1000" dirty="0" smtClean="0">
                <a:solidFill>
                  <a:schemeClr val="tx1"/>
                </a:solidFill>
              </a:rPr>
              <a:t>현관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r"/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188500" y="1609160"/>
            <a:ext cx="3960000" cy="216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</a:rPr>
              <a:t>          거실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85720" y="2643182"/>
            <a:ext cx="500066" cy="1077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700" dirty="0" smtClean="0"/>
              <a:t>6000</a:t>
            </a:r>
            <a:endParaRPr lang="ko-KR" altLang="en-US" sz="700" dirty="0"/>
          </a:p>
        </p:txBody>
      </p:sp>
      <p:cxnSp>
        <p:nvCxnSpPr>
          <p:cNvPr id="44" name="직선 화살표 연결선 43"/>
          <p:cNvCxnSpPr/>
          <p:nvPr/>
        </p:nvCxnSpPr>
        <p:spPr>
          <a:xfrm rot="5400000">
            <a:off x="-320709" y="2678107"/>
            <a:ext cx="221457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286116" y="571480"/>
            <a:ext cx="500066" cy="1077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700" dirty="0" smtClean="0"/>
              <a:t>11000</a:t>
            </a:r>
            <a:endParaRPr lang="ko-KR" altLang="en-US" sz="700" dirty="0"/>
          </a:p>
        </p:txBody>
      </p:sp>
      <p:cxnSp>
        <p:nvCxnSpPr>
          <p:cNvPr id="47" name="직선 화살표 연결선 46"/>
          <p:cNvCxnSpPr/>
          <p:nvPr/>
        </p:nvCxnSpPr>
        <p:spPr>
          <a:xfrm>
            <a:off x="1142976" y="714356"/>
            <a:ext cx="3960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1985648" y="1624000"/>
            <a:ext cx="648000" cy="86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기도실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65023" y="1690679"/>
            <a:ext cx="500066" cy="1077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700" dirty="0" smtClean="0"/>
              <a:t>1800x2400</a:t>
            </a:r>
            <a:endParaRPr lang="ko-KR" altLang="en-US" sz="700" dirty="0"/>
          </a:p>
        </p:txBody>
      </p:sp>
      <p:sp>
        <p:nvSpPr>
          <p:cNvPr id="6" name="직사각형 5"/>
          <p:cNvSpPr/>
          <p:nvPr/>
        </p:nvSpPr>
        <p:spPr>
          <a:xfrm>
            <a:off x="4071934" y="2571744"/>
            <a:ext cx="1080000" cy="118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안방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071934" y="2338180"/>
            <a:ext cx="432000" cy="25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옷장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grpSp>
        <p:nvGrpSpPr>
          <p:cNvPr id="3" name="그룹 59"/>
          <p:cNvGrpSpPr/>
          <p:nvPr/>
        </p:nvGrpSpPr>
        <p:grpSpPr>
          <a:xfrm rot="16200000" flipV="1">
            <a:off x="3929058" y="3533628"/>
            <a:ext cx="324000" cy="324000"/>
            <a:chOff x="6643702" y="2285992"/>
            <a:chExt cx="857256" cy="928694"/>
          </a:xfrm>
        </p:grpSpPr>
        <p:sp>
          <p:nvSpPr>
            <p:cNvPr id="61" name="원호 60"/>
            <p:cNvSpPr/>
            <p:nvPr/>
          </p:nvSpPr>
          <p:spPr>
            <a:xfrm>
              <a:off x="6643702" y="2285992"/>
              <a:ext cx="857256" cy="928694"/>
            </a:xfrm>
            <a:prstGeom prst="arc">
              <a:avLst/>
            </a:prstGeom>
            <a:ln w="158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62" name="직선 연결선 61"/>
            <p:cNvCxnSpPr/>
            <p:nvPr/>
          </p:nvCxnSpPr>
          <p:spPr>
            <a:xfrm rot="5400000">
              <a:off x="6822297" y="2536025"/>
              <a:ext cx="500066" cy="1588"/>
            </a:xfrm>
            <a:prstGeom prst="line">
              <a:avLst/>
            </a:prstGeom>
            <a:ln w="158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xtBox 66"/>
          <p:cNvSpPr txBox="1"/>
          <p:nvPr/>
        </p:nvSpPr>
        <p:spPr>
          <a:xfrm>
            <a:off x="4286248" y="3302228"/>
            <a:ext cx="714380" cy="1077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700" dirty="0" smtClean="0"/>
              <a:t>3000x3200</a:t>
            </a:r>
            <a:endParaRPr lang="ko-KR" altLang="en-US" sz="700" dirty="0"/>
          </a:p>
        </p:txBody>
      </p:sp>
      <p:sp>
        <p:nvSpPr>
          <p:cNvPr id="73" name="직사각형 72"/>
          <p:cNvSpPr/>
          <p:nvPr/>
        </p:nvSpPr>
        <p:spPr>
          <a:xfrm>
            <a:off x="1192725" y="2498182"/>
            <a:ext cx="288000" cy="3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냉장고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2063120" y="3230315"/>
            <a:ext cx="1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수납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195363" y="1624000"/>
            <a:ext cx="792000" cy="86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다용도실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grpSp>
        <p:nvGrpSpPr>
          <p:cNvPr id="12" name="그룹 36"/>
          <p:cNvGrpSpPr/>
          <p:nvPr/>
        </p:nvGrpSpPr>
        <p:grpSpPr>
          <a:xfrm flipH="1">
            <a:off x="1773216" y="2311244"/>
            <a:ext cx="324000" cy="324000"/>
            <a:chOff x="6643702" y="2285992"/>
            <a:chExt cx="857256" cy="928694"/>
          </a:xfrm>
        </p:grpSpPr>
        <p:sp>
          <p:nvSpPr>
            <p:cNvPr id="34" name="원호 33"/>
            <p:cNvSpPr/>
            <p:nvPr/>
          </p:nvSpPr>
          <p:spPr>
            <a:xfrm>
              <a:off x="6643702" y="2285992"/>
              <a:ext cx="857256" cy="928694"/>
            </a:xfrm>
            <a:prstGeom prst="arc">
              <a:avLst/>
            </a:prstGeom>
            <a:ln w="158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ko-KR" altLang="en-US" sz="1100"/>
            </a:p>
          </p:txBody>
        </p:sp>
        <p:cxnSp>
          <p:nvCxnSpPr>
            <p:cNvPr id="36" name="직선 연결선 35"/>
            <p:cNvCxnSpPr/>
            <p:nvPr/>
          </p:nvCxnSpPr>
          <p:spPr>
            <a:xfrm rot="5400000">
              <a:off x="6822297" y="2536025"/>
              <a:ext cx="500066" cy="1588"/>
            </a:xfrm>
            <a:prstGeom prst="line">
              <a:avLst/>
            </a:prstGeom>
            <a:ln w="158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Box 76"/>
          <p:cNvSpPr txBox="1"/>
          <p:nvPr/>
        </p:nvSpPr>
        <p:spPr>
          <a:xfrm>
            <a:off x="1287438" y="1695439"/>
            <a:ext cx="571504" cy="1077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700" dirty="0" smtClean="0"/>
              <a:t>2200x2400</a:t>
            </a:r>
            <a:endParaRPr lang="ko-KR" altLang="en-US" sz="700" dirty="0"/>
          </a:p>
        </p:txBody>
      </p:sp>
      <p:sp>
        <p:nvSpPr>
          <p:cNvPr id="97" name="직사각형 96"/>
          <p:cNvSpPr/>
          <p:nvPr/>
        </p:nvSpPr>
        <p:spPr>
          <a:xfrm>
            <a:off x="3428992" y="3723425"/>
            <a:ext cx="540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/>
          </a:p>
        </p:txBody>
      </p:sp>
      <p:sp>
        <p:nvSpPr>
          <p:cNvPr id="98" name="직사각형 97"/>
          <p:cNvSpPr/>
          <p:nvPr/>
        </p:nvSpPr>
        <p:spPr>
          <a:xfrm>
            <a:off x="4357686" y="3723425"/>
            <a:ext cx="540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/>
          </a:p>
        </p:txBody>
      </p:sp>
      <p:grpSp>
        <p:nvGrpSpPr>
          <p:cNvPr id="13" name="그룹 98"/>
          <p:cNvGrpSpPr/>
          <p:nvPr/>
        </p:nvGrpSpPr>
        <p:grpSpPr>
          <a:xfrm rot="10800000" flipV="1">
            <a:off x="1790533" y="1428736"/>
            <a:ext cx="324000" cy="324000"/>
            <a:chOff x="6643702" y="2285992"/>
            <a:chExt cx="857256" cy="928694"/>
          </a:xfrm>
        </p:grpSpPr>
        <p:sp>
          <p:nvSpPr>
            <p:cNvPr id="100" name="원호 99"/>
            <p:cNvSpPr/>
            <p:nvPr/>
          </p:nvSpPr>
          <p:spPr>
            <a:xfrm>
              <a:off x="6643702" y="2285992"/>
              <a:ext cx="857256" cy="928694"/>
            </a:xfrm>
            <a:prstGeom prst="arc">
              <a:avLst/>
            </a:prstGeom>
            <a:ln w="158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ko-KR" altLang="en-US" sz="1100"/>
            </a:p>
          </p:txBody>
        </p:sp>
        <p:cxnSp>
          <p:nvCxnSpPr>
            <p:cNvPr id="101" name="직선 연결선 100"/>
            <p:cNvCxnSpPr/>
            <p:nvPr/>
          </p:nvCxnSpPr>
          <p:spPr>
            <a:xfrm rot="5400000">
              <a:off x="6822297" y="2536025"/>
              <a:ext cx="500066" cy="1588"/>
            </a:xfrm>
            <a:prstGeom prst="line">
              <a:avLst/>
            </a:prstGeom>
            <a:ln w="158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그룹 101"/>
          <p:cNvGrpSpPr/>
          <p:nvPr/>
        </p:nvGrpSpPr>
        <p:grpSpPr>
          <a:xfrm flipH="1" flipV="1">
            <a:off x="2247736" y="3643314"/>
            <a:ext cx="324000" cy="324000"/>
            <a:chOff x="6643702" y="2285992"/>
            <a:chExt cx="857256" cy="928694"/>
          </a:xfrm>
        </p:grpSpPr>
        <p:sp>
          <p:nvSpPr>
            <p:cNvPr id="103" name="원호 102"/>
            <p:cNvSpPr/>
            <p:nvPr/>
          </p:nvSpPr>
          <p:spPr>
            <a:xfrm>
              <a:off x="6643702" y="2285992"/>
              <a:ext cx="857256" cy="928694"/>
            </a:xfrm>
            <a:prstGeom prst="arc">
              <a:avLst/>
            </a:prstGeom>
            <a:ln w="158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ko-KR" altLang="en-US" sz="1100"/>
            </a:p>
          </p:txBody>
        </p:sp>
        <p:cxnSp>
          <p:nvCxnSpPr>
            <p:cNvPr id="104" name="직선 연결선 103"/>
            <p:cNvCxnSpPr/>
            <p:nvPr/>
          </p:nvCxnSpPr>
          <p:spPr>
            <a:xfrm rot="5400000">
              <a:off x="6822297" y="2536025"/>
              <a:ext cx="500066" cy="1588"/>
            </a:xfrm>
            <a:prstGeom prst="line">
              <a:avLst/>
            </a:prstGeom>
            <a:ln w="158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extBox 67"/>
          <p:cNvSpPr txBox="1"/>
          <p:nvPr/>
        </p:nvSpPr>
        <p:spPr>
          <a:xfrm>
            <a:off x="2100244" y="3629026"/>
            <a:ext cx="500066" cy="1077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700" dirty="0" smtClean="0"/>
              <a:t>1600x1500</a:t>
            </a:r>
            <a:endParaRPr lang="ko-KR" altLang="en-US" sz="700" dirty="0"/>
          </a:p>
        </p:txBody>
      </p:sp>
      <p:sp>
        <p:nvSpPr>
          <p:cNvPr id="109" name="TextBox 108"/>
          <p:cNvSpPr txBox="1"/>
          <p:nvPr/>
        </p:nvSpPr>
        <p:spPr>
          <a:xfrm>
            <a:off x="2285984" y="4286256"/>
            <a:ext cx="785818" cy="1077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700" dirty="0" smtClean="0"/>
              <a:t>8600x2400</a:t>
            </a:r>
            <a:endParaRPr lang="ko-KR" altLang="en-US" sz="700" dirty="0"/>
          </a:p>
        </p:txBody>
      </p:sp>
      <p:sp>
        <p:nvSpPr>
          <p:cNvPr id="74" name="직사각형 73"/>
          <p:cNvSpPr/>
          <p:nvPr/>
        </p:nvSpPr>
        <p:spPr>
          <a:xfrm>
            <a:off x="3286116" y="1571612"/>
            <a:ext cx="432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/>
          </a:p>
        </p:txBody>
      </p:sp>
      <p:sp>
        <p:nvSpPr>
          <p:cNvPr id="84" name="TextBox 83"/>
          <p:cNvSpPr txBox="1"/>
          <p:nvPr/>
        </p:nvSpPr>
        <p:spPr>
          <a:xfrm>
            <a:off x="5224466" y="1785926"/>
            <a:ext cx="533404" cy="1077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700" dirty="0" smtClean="0"/>
              <a:t>2400x1800</a:t>
            </a:r>
            <a:endParaRPr lang="ko-KR" altLang="en-US" sz="700" dirty="0"/>
          </a:p>
        </p:txBody>
      </p:sp>
      <p:sp>
        <p:nvSpPr>
          <p:cNvPr id="87" name="TextBox 86"/>
          <p:cNvSpPr txBox="1"/>
          <p:nvPr/>
        </p:nvSpPr>
        <p:spPr>
          <a:xfrm>
            <a:off x="3152764" y="2857496"/>
            <a:ext cx="571504" cy="1077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700" dirty="0" smtClean="0"/>
              <a:t>4000x6000</a:t>
            </a:r>
            <a:endParaRPr lang="ko-KR" altLang="en-US" sz="700" dirty="0"/>
          </a:p>
        </p:txBody>
      </p:sp>
      <p:sp>
        <p:nvSpPr>
          <p:cNvPr id="38" name="직사각형 37"/>
          <p:cNvSpPr/>
          <p:nvPr/>
        </p:nvSpPr>
        <p:spPr>
          <a:xfrm>
            <a:off x="4071934" y="1609712"/>
            <a:ext cx="1078313" cy="72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ko-KR" altLang="en-US" sz="1000" dirty="0" smtClean="0">
                <a:solidFill>
                  <a:schemeClr val="tx1"/>
                </a:solidFill>
              </a:rPr>
              <a:t>화장실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1214414" y="2232666"/>
            <a:ext cx="252000" cy="25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세탁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grpSp>
        <p:nvGrpSpPr>
          <p:cNvPr id="83" name="그룹 82"/>
          <p:cNvGrpSpPr/>
          <p:nvPr/>
        </p:nvGrpSpPr>
        <p:grpSpPr>
          <a:xfrm rot="5400000">
            <a:off x="2363947" y="3483047"/>
            <a:ext cx="539999" cy="37707"/>
            <a:chOff x="3398582" y="2732817"/>
            <a:chExt cx="548299" cy="37707"/>
          </a:xfrm>
        </p:grpSpPr>
        <p:sp>
          <p:nvSpPr>
            <p:cNvPr id="80" name="직사각형 79"/>
            <p:cNvSpPr/>
            <p:nvPr/>
          </p:nvSpPr>
          <p:spPr>
            <a:xfrm>
              <a:off x="3398582" y="2732817"/>
              <a:ext cx="180000" cy="36000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직사각형 80"/>
            <p:cNvSpPr/>
            <p:nvPr/>
          </p:nvSpPr>
          <p:spPr>
            <a:xfrm>
              <a:off x="3582732" y="2733670"/>
              <a:ext cx="180000" cy="36000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직사각형 81"/>
            <p:cNvSpPr/>
            <p:nvPr/>
          </p:nvSpPr>
          <p:spPr>
            <a:xfrm>
              <a:off x="3766881" y="2734524"/>
              <a:ext cx="180000" cy="36000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8" name="직사각형 87"/>
          <p:cNvSpPr/>
          <p:nvPr/>
        </p:nvSpPr>
        <p:spPr>
          <a:xfrm>
            <a:off x="4714875" y="2338180"/>
            <a:ext cx="432000" cy="25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옷장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143372" y="2606898"/>
            <a:ext cx="962031" cy="1077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700" dirty="0" smtClean="0"/>
              <a:t>1170X700, 2</a:t>
            </a:r>
            <a:r>
              <a:rPr lang="ko-KR" altLang="en-US" sz="700" dirty="0" smtClean="0"/>
              <a:t>개</a:t>
            </a:r>
            <a:r>
              <a:rPr lang="en-US" altLang="ko-KR" sz="700" dirty="0" smtClean="0"/>
              <a:t>+620</a:t>
            </a:r>
            <a:endParaRPr lang="ko-KR" altLang="en-US" sz="700" dirty="0"/>
          </a:p>
        </p:txBody>
      </p:sp>
      <p:sp>
        <p:nvSpPr>
          <p:cNvPr id="102" name="모서리가 둥근 직사각형 101"/>
          <p:cNvSpPr/>
          <p:nvPr/>
        </p:nvSpPr>
        <p:spPr>
          <a:xfrm rot="16200000" flipV="1">
            <a:off x="4597561" y="1338300"/>
            <a:ext cx="288000" cy="864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타원 105"/>
          <p:cNvSpPr/>
          <p:nvPr/>
        </p:nvSpPr>
        <p:spPr>
          <a:xfrm rot="16200000" flipV="1">
            <a:off x="4686837" y="1445202"/>
            <a:ext cx="216000" cy="65484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3" name="직사각형 112"/>
          <p:cNvSpPr/>
          <p:nvPr/>
        </p:nvSpPr>
        <p:spPr>
          <a:xfrm>
            <a:off x="1195363" y="2822032"/>
            <a:ext cx="288000" cy="25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김치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795442" y="2786058"/>
            <a:ext cx="571504" cy="1077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700" dirty="0" smtClean="0"/>
              <a:t>3000X2000</a:t>
            </a:r>
            <a:endParaRPr lang="ko-KR" altLang="en-US" sz="700" dirty="0"/>
          </a:p>
        </p:txBody>
      </p:sp>
      <p:sp>
        <p:nvSpPr>
          <p:cNvPr id="119" name="직사각형 118"/>
          <p:cNvSpPr/>
          <p:nvPr/>
        </p:nvSpPr>
        <p:spPr>
          <a:xfrm>
            <a:off x="2714612" y="3714752"/>
            <a:ext cx="540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/>
          </a:p>
        </p:txBody>
      </p:sp>
      <p:sp>
        <p:nvSpPr>
          <p:cNvPr id="120" name="TextBox 119"/>
          <p:cNvSpPr txBox="1"/>
          <p:nvPr/>
        </p:nvSpPr>
        <p:spPr>
          <a:xfrm>
            <a:off x="1428728" y="1000108"/>
            <a:ext cx="785818" cy="1077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700" dirty="0" smtClean="0"/>
              <a:t>3000x2000</a:t>
            </a:r>
            <a:endParaRPr lang="ko-KR" altLang="en-US" sz="700" dirty="0"/>
          </a:p>
        </p:txBody>
      </p:sp>
      <p:sp>
        <p:nvSpPr>
          <p:cNvPr id="121" name="직사각형 120"/>
          <p:cNvSpPr/>
          <p:nvPr/>
        </p:nvSpPr>
        <p:spPr>
          <a:xfrm>
            <a:off x="2294581" y="2466406"/>
            <a:ext cx="32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/>
          </a:p>
        </p:txBody>
      </p:sp>
      <p:sp>
        <p:nvSpPr>
          <p:cNvPr id="95" name="타원 94"/>
          <p:cNvSpPr/>
          <p:nvPr/>
        </p:nvSpPr>
        <p:spPr>
          <a:xfrm rot="16200000">
            <a:off x="4897246" y="2168522"/>
            <a:ext cx="101988" cy="17145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모서리가 둥근 직사각형 89"/>
          <p:cNvSpPr/>
          <p:nvPr/>
        </p:nvSpPr>
        <p:spPr>
          <a:xfrm rot="16200000">
            <a:off x="4856066" y="2073364"/>
            <a:ext cx="432000" cy="14287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타원 90"/>
          <p:cNvSpPr/>
          <p:nvPr/>
        </p:nvSpPr>
        <p:spPr>
          <a:xfrm rot="16200000">
            <a:off x="5012426" y="2026542"/>
            <a:ext cx="124041" cy="714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5" name="직사각형 124"/>
          <p:cNvSpPr/>
          <p:nvPr/>
        </p:nvSpPr>
        <p:spPr>
          <a:xfrm rot="5400000">
            <a:off x="4950462" y="1981264"/>
            <a:ext cx="39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/>
          </a:p>
        </p:txBody>
      </p:sp>
      <p:sp>
        <p:nvSpPr>
          <p:cNvPr id="126" name="직사각형 125"/>
          <p:cNvSpPr/>
          <p:nvPr/>
        </p:nvSpPr>
        <p:spPr>
          <a:xfrm>
            <a:off x="4500562" y="2338180"/>
            <a:ext cx="252000" cy="25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900" dirty="0" smtClean="0">
                <a:solidFill>
                  <a:schemeClr val="tx1"/>
                </a:solidFill>
              </a:rPr>
              <a:t>옷장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 rot="5400000">
            <a:off x="4940546" y="3053788"/>
            <a:ext cx="396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/>
          </a:p>
        </p:txBody>
      </p:sp>
      <p:sp>
        <p:nvSpPr>
          <p:cNvPr id="132" name="직사각형 131"/>
          <p:cNvSpPr/>
          <p:nvPr/>
        </p:nvSpPr>
        <p:spPr>
          <a:xfrm rot="5400000">
            <a:off x="4412655" y="1268991"/>
            <a:ext cx="214314" cy="8957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smtClean="0">
                <a:solidFill>
                  <a:schemeClr val="tx1"/>
                </a:solidFill>
              </a:rPr>
              <a:t>계단</a:t>
            </a:r>
            <a:endParaRPr lang="ko-KR" altLang="en-US" sz="1000">
              <a:solidFill>
                <a:schemeClr val="tx1"/>
              </a:solidFill>
            </a:endParaRPr>
          </a:p>
        </p:txBody>
      </p:sp>
      <p:grpSp>
        <p:nvGrpSpPr>
          <p:cNvPr id="16" name="그룹 59"/>
          <p:cNvGrpSpPr/>
          <p:nvPr/>
        </p:nvGrpSpPr>
        <p:grpSpPr>
          <a:xfrm rot="16200000" flipV="1">
            <a:off x="3929058" y="2124118"/>
            <a:ext cx="324000" cy="324000"/>
            <a:chOff x="6643702" y="2285992"/>
            <a:chExt cx="857256" cy="928694"/>
          </a:xfrm>
        </p:grpSpPr>
        <p:sp>
          <p:nvSpPr>
            <p:cNvPr id="135" name="원호 134"/>
            <p:cNvSpPr/>
            <p:nvPr/>
          </p:nvSpPr>
          <p:spPr>
            <a:xfrm>
              <a:off x="6643702" y="2285992"/>
              <a:ext cx="857256" cy="928694"/>
            </a:xfrm>
            <a:prstGeom prst="arc">
              <a:avLst/>
            </a:prstGeom>
            <a:ln w="158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42" name="직선 연결선 141"/>
            <p:cNvCxnSpPr/>
            <p:nvPr/>
          </p:nvCxnSpPr>
          <p:spPr>
            <a:xfrm rot="5400000">
              <a:off x="6822297" y="2536025"/>
              <a:ext cx="500066" cy="1588"/>
            </a:xfrm>
            <a:prstGeom prst="line">
              <a:avLst/>
            </a:prstGeom>
            <a:ln w="158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TextBox 132"/>
          <p:cNvSpPr txBox="1"/>
          <p:nvPr/>
        </p:nvSpPr>
        <p:spPr>
          <a:xfrm>
            <a:off x="3071802" y="2285992"/>
            <a:ext cx="533404" cy="1077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700" dirty="0" smtClean="0"/>
              <a:t>6900x2400</a:t>
            </a:r>
            <a:endParaRPr lang="ko-KR" altLang="en-US" sz="700" dirty="0"/>
          </a:p>
        </p:txBody>
      </p:sp>
      <p:sp>
        <p:nvSpPr>
          <p:cNvPr id="92" name="직사각형 91"/>
          <p:cNvSpPr/>
          <p:nvPr/>
        </p:nvSpPr>
        <p:spPr>
          <a:xfrm>
            <a:off x="4285124" y="3927232"/>
            <a:ext cx="108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4392562" y="3927232"/>
            <a:ext cx="108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4500562" y="3927232"/>
            <a:ext cx="108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4608562" y="3927232"/>
            <a:ext cx="108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2285984" y="1069298"/>
            <a:ext cx="108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2393422" y="1069298"/>
            <a:ext cx="108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12" name="직사각형 111"/>
          <p:cNvSpPr/>
          <p:nvPr/>
        </p:nvSpPr>
        <p:spPr>
          <a:xfrm>
            <a:off x="2501422" y="1069298"/>
            <a:ext cx="108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2609422" y="1069298"/>
            <a:ext cx="108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2143108" y="4617652"/>
            <a:ext cx="432000" cy="10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2143108" y="4930736"/>
            <a:ext cx="432000" cy="10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30" name="직사각형 129"/>
          <p:cNvSpPr/>
          <p:nvPr/>
        </p:nvSpPr>
        <p:spPr>
          <a:xfrm>
            <a:off x="2143108" y="4824422"/>
            <a:ext cx="432000" cy="10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2143108" y="4716422"/>
            <a:ext cx="432000" cy="10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643174" y="4929198"/>
            <a:ext cx="428628" cy="1077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700" dirty="0" smtClean="0"/>
              <a:t>폭 </a:t>
            </a:r>
            <a:r>
              <a:rPr lang="en-US" altLang="ko-KR" sz="700" dirty="0" smtClean="0"/>
              <a:t>: 900</a:t>
            </a:r>
            <a:endParaRPr lang="ko-KR" altLang="en-US" sz="700" dirty="0"/>
          </a:p>
        </p:txBody>
      </p:sp>
      <p:sp>
        <p:nvSpPr>
          <p:cNvPr id="137" name="TextBox 136"/>
          <p:cNvSpPr txBox="1"/>
          <p:nvPr/>
        </p:nvSpPr>
        <p:spPr>
          <a:xfrm>
            <a:off x="4357686" y="4500570"/>
            <a:ext cx="428628" cy="1077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700" dirty="0" smtClean="0"/>
              <a:t>폭 </a:t>
            </a:r>
            <a:r>
              <a:rPr lang="en-US" altLang="ko-KR" sz="700" dirty="0" smtClean="0"/>
              <a:t>: 1500</a:t>
            </a:r>
            <a:endParaRPr lang="ko-KR" altLang="en-US" sz="700" dirty="0"/>
          </a:p>
        </p:txBody>
      </p:sp>
      <p:sp>
        <p:nvSpPr>
          <p:cNvPr id="138" name="TextBox 137"/>
          <p:cNvSpPr txBox="1"/>
          <p:nvPr/>
        </p:nvSpPr>
        <p:spPr>
          <a:xfrm>
            <a:off x="2429984" y="928670"/>
            <a:ext cx="428628" cy="1077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ko-KR" altLang="en-US" sz="700" dirty="0" smtClean="0"/>
              <a:t>폭 </a:t>
            </a:r>
            <a:r>
              <a:rPr lang="en-US" altLang="ko-KR" sz="700" dirty="0" smtClean="0"/>
              <a:t>: 900</a:t>
            </a:r>
            <a:endParaRPr lang="ko-KR" altLang="en-US" sz="700" dirty="0"/>
          </a:p>
        </p:txBody>
      </p:sp>
      <p:grpSp>
        <p:nvGrpSpPr>
          <p:cNvPr id="117" name="그룹 116"/>
          <p:cNvGrpSpPr/>
          <p:nvPr/>
        </p:nvGrpSpPr>
        <p:grpSpPr>
          <a:xfrm>
            <a:off x="1197877" y="3072221"/>
            <a:ext cx="864662" cy="680853"/>
            <a:chOff x="1197877" y="3072221"/>
            <a:chExt cx="864662" cy="680853"/>
          </a:xfrm>
        </p:grpSpPr>
        <p:sp>
          <p:nvSpPr>
            <p:cNvPr id="8" name="직사각형 7"/>
            <p:cNvSpPr/>
            <p:nvPr/>
          </p:nvSpPr>
          <p:spPr>
            <a:xfrm rot="16200000">
              <a:off x="1486539" y="3177074"/>
              <a:ext cx="288000" cy="864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66" name="그룹 65"/>
            <p:cNvGrpSpPr/>
            <p:nvPr/>
          </p:nvGrpSpPr>
          <p:grpSpPr>
            <a:xfrm>
              <a:off x="1809733" y="3538535"/>
              <a:ext cx="180000" cy="133351"/>
              <a:chOff x="1357291" y="2357429"/>
              <a:chExt cx="227807" cy="133351"/>
            </a:xfrm>
          </p:grpSpPr>
          <p:sp>
            <p:nvSpPr>
              <p:cNvPr id="18" name="직사각형 17"/>
              <p:cNvSpPr/>
              <p:nvPr/>
            </p:nvSpPr>
            <p:spPr>
              <a:xfrm rot="16200000">
                <a:off x="1404519" y="2310201"/>
                <a:ext cx="133351" cy="22780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ko-KR" altLang="en-US" sz="1100"/>
              </a:p>
            </p:txBody>
          </p:sp>
          <p:sp>
            <p:nvSpPr>
              <p:cNvPr id="19" name="타원 18"/>
              <p:cNvSpPr/>
              <p:nvPr/>
            </p:nvSpPr>
            <p:spPr>
              <a:xfrm rot="16200000">
                <a:off x="1400153" y="2391561"/>
                <a:ext cx="44450" cy="65088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ko-KR" altLang="en-US" sz="1100"/>
              </a:p>
            </p:txBody>
          </p:sp>
          <p:sp>
            <p:nvSpPr>
              <p:cNvPr id="20" name="타원 19"/>
              <p:cNvSpPr/>
              <p:nvPr/>
            </p:nvSpPr>
            <p:spPr>
              <a:xfrm rot="16200000">
                <a:off x="1497785" y="2389586"/>
                <a:ext cx="44450" cy="65088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ko-KR" altLang="en-US" sz="1100"/>
              </a:p>
            </p:txBody>
          </p:sp>
          <p:cxnSp>
            <p:nvCxnSpPr>
              <p:cNvPr id="22" name="직선 연결선 21"/>
              <p:cNvCxnSpPr/>
              <p:nvPr/>
            </p:nvCxnSpPr>
            <p:spPr>
              <a:xfrm rot="10800000" flipH="1">
                <a:off x="1372480" y="2423858"/>
                <a:ext cx="97632" cy="494"/>
              </a:xfrm>
              <a:prstGeom prst="lin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4" name="직선 연결선 23"/>
              <p:cNvCxnSpPr/>
              <p:nvPr/>
            </p:nvCxnSpPr>
            <p:spPr>
              <a:xfrm rot="5400000" flipH="1">
                <a:off x="1394740" y="2423592"/>
                <a:ext cx="56000" cy="723"/>
              </a:xfrm>
              <a:prstGeom prst="lin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9" name="직선 연결선 28"/>
              <p:cNvCxnSpPr/>
              <p:nvPr/>
            </p:nvCxnSpPr>
            <p:spPr>
              <a:xfrm rot="10800000" flipH="1">
                <a:off x="1478785" y="2421938"/>
                <a:ext cx="97632" cy="494"/>
              </a:xfrm>
              <a:prstGeom prst="lin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0" name="직선 연결선 29"/>
              <p:cNvCxnSpPr/>
              <p:nvPr/>
            </p:nvCxnSpPr>
            <p:spPr>
              <a:xfrm rot="5400000" flipH="1">
                <a:off x="1501045" y="2421672"/>
                <a:ext cx="56000" cy="723"/>
              </a:xfrm>
              <a:prstGeom prst="lin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70" name="그룹 69"/>
            <p:cNvGrpSpPr/>
            <p:nvPr/>
          </p:nvGrpSpPr>
          <p:grpSpPr>
            <a:xfrm>
              <a:off x="1466832" y="3533779"/>
              <a:ext cx="260351" cy="133351"/>
              <a:chOff x="1682730" y="2357429"/>
              <a:chExt cx="260351" cy="133351"/>
            </a:xfrm>
          </p:grpSpPr>
          <p:sp>
            <p:nvSpPr>
              <p:cNvPr id="71" name="직사각형 70"/>
              <p:cNvSpPr/>
              <p:nvPr/>
            </p:nvSpPr>
            <p:spPr>
              <a:xfrm rot="16200000">
                <a:off x="1681142" y="2359017"/>
                <a:ext cx="133351" cy="13017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2" name="직사각형 71"/>
              <p:cNvSpPr/>
              <p:nvPr/>
            </p:nvSpPr>
            <p:spPr>
              <a:xfrm rot="16200000">
                <a:off x="1811317" y="2359017"/>
                <a:ext cx="133351" cy="13017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타원 74"/>
              <p:cNvSpPr/>
              <p:nvPr/>
            </p:nvSpPr>
            <p:spPr>
              <a:xfrm rot="16200000">
                <a:off x="1848049" y="2432530"/>
                <a:ext cx="11200" cy="16400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39" name="직사각형 138"/>
            <p:cNvSpPr/>
            <p:nvPr/>
          </p:nvSpPr>
          <p:spPr>
            <a:xfrm>
              <a:off x="1197877" y="3072221"/>
              <a:ext cx="216000" cy="396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ko-KR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40" name="직사각형 139"/>
            <p:cNvSpPr/>
            <p:nvPr/>
          </p:nvSpPr>
          <p:spPr>
            <a:xfrm>
              <a:off x="1233465" y="3196043"/>
              <a:ext cx="144000" cy="360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ko-KR" altLang="en-US" sz="900" dirty="0">
                <a:solidFill>
                  <a:schemeClr val="tx1"/>
                </a:solidFill>
              </a:endParaRP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1466825" y="3319465"/>
            <a:ext cx="500066" cy="1077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700" dirty="0" smtClean="0"/>
              <a:t>2400x800</a:t>
            </a:r>
            <a:endParaRPr lang="ko-KR" altLang="en-US" sz="700" dirty="0"/>
          </a:p>
        </p:txBody>
      </p:sp>
      <p:pic>
        <p:nvPicPr>
          <p:cNvPr id="110" name="Picture 2"/>
          <p:cNvPicPr>
            <a:picLocks noChangeAspect="1" noChangeArrowheads="1"/>
          </p:cNvPicPr>
          <p:nvPr/>
        </p:nvPicPr>
        <p:blipFill>
          <a:blip r:embed="rId2" cstate="print"/>
          <a:srcRect l="23437" t="7324" r="12109" b="32617"/>
          <a:stretch>
            <a:fillRect/>
          </a:stretch>
        </p:blipFill>
        <p:spPr bwMode="auto">
          <a:xfrm>
            <a:off x="5786446" y="4429132"/>
            <a:ext cx="3000396" cy="223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4" name="모서리가 둥근 사각형 설명선 143"/>
          <p:cNvSpPr/>
          <p:nvPr/>
        </p:nvSpPr>
        <p:spPr>
          <a:xfrm>
            <a:off x="3000364" y="857232"/>
            <a:ext cx="1500198" cy="357190"/>
          </a:xfrm>
          <a:prstGeom prst="wedgeRoundRectCallout">
            <a:avLst>
              <a:gd name="adj1" fmla="val -67028"/>
              <a:gd name="adj2" fmla="val 15951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계단아래 화장실 추가 가능성</a:t>
            </a:r>
            <a:r>
              <a:rPr lang="en-US" altLang="ko-KR" sz="1000" dirty="0" smtClean="0"/>
              <a:t>?</a:t>
            </a:r>
            <a:endParaRPr lang="ko-KR" altLang="en-US" sz="1000" dirty="0"/>
          </a:p>
        </p:txBody>
      </p:sp>
      <p:sp>
        <p:nvSpPr>
          <p:cNvPr id="15" name="직사각형 14"/>
          <p:cNvSpPr/>
          <p:nvPr/>
        </p:nvSpPr>
        <p:spPr>
          <a:xfrm>
            <a:off x="1391755" y="3723425"/>
            <a:ext cx="540000" cy="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/>
          </a:p>
        </p:txBody>
      </p:sp>
      <p:sp>
        <p:nvSpPr>
          <p:cNvPr id="145" name="직사각형 144"/>
          <p:cNvSpPr/>
          <p:nvPr/>
        </p:nvSpPr>
        <p:spPr>
          <a:xfrm>
            <a:off x="2000232" y="2471926"/>
            <a:ext cx="324000" cy="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>
            <a:lumMod val="85000"/>
          </a:schemeClr>
        </a:solidFill>
      </a:spPr>
      <a:bodyPr wrap="square" lIns="36000" tIns="36000" rIns="36000" bIns="36000" rtlCol="0">
        <a:spAutoFit/>
      </a:bodyPr>
      <a:lstStyle>
        <a:defPPr algn="ctr">
          <a:defRPr sz="11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57</Words>
  <Application>Microsoft Office PowerPoint</Application>
  <PresentationFormat>화면 슬라이드 쇼(4:3)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mobis</dc:creator>
  <cp:lastModifiedBy>이성우</cp:lastModifiedBy>
  <cp:revision>73</cp:revision>
  <dcterms:created xsi:type="dcterms:W3CDTF">2013-07-08T09:03:10Z</dcterms:created>
  <dcterms:modified xsi:type="dcterms:W3CDTF">2013-07-23T12:55:42Z</dcterms:modified>
</cp:coreProperties>
</file>